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6858000" cy="9144000" type="screen4x3"/>
  <p:notesSz cx="6769100" cy="9906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F8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29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3277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34257" y="0"/>
            <a:ext cx="2933277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C55A2E-1E6A-42AC-ACCE-9BE024F5AC0F}" type="datetimeFigureOut">
              <a:rPr lang="ko-KR" altLang="en-US" smtClean="0"/>
              <a:t>2020-03-09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32013" y="1238250"/>
            <a:ext cx="2505075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6910" y="4767262"/>
            <a:ext cx="5415280" cy="3900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33277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34257" y="9408981"/>
            <a:ext cx="2933277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450621-BC11-4939-B9F9-007A39F5866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724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50621-BC11-4939-B9F9-007A39F5866F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1603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3D935-DF55-4130-B21D-7A95768EE5A0}" type="datetimeFigureOut">
              <a:rPr lang="ko-KR" altLang="en-US" smtClean="0"/>
              <a:t>2020-03-09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9ECF-5518-4A7F-9021-CD13470AA11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9929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3D935-DF55-4130-B21D-7A95768EE5A0}" type="datetimeFigureOut">
              <a:rPr lang="ko-KR" altLang="en-US" smtClean="0"/>
              <a:t>2020-03-09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9ECF-5518-4A7F-9021-CD13470AA11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8216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3D935-DF55-4130-B21D-7A95768EE5A0}" type="datetimeFigureOut">
              <a:rPr lang="ko-KR" altLang="en-US" smtClean="0"/>
              <a:t>2020-03-09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9ECF-5518-4A7F-9021-CD13470AA11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8962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3D935-DF55-4130-B21D-7A95768EE5A0}" type="datetimeFigureOut">
              <a:rPr lang="ko-KR" altLang="en-US" smtClean="0"/>
              <a:t>2020-03-09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9ECF-5518-4A7F-9021-CD13470AA11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0724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3D935-DF55-4130-B21D-7A95768EE5A0}" type="datetimeFigureOut">
              <a:rPr lang="ko-KR" altLang="en-US" smtClean="0"/>
              <a:t>2020-03-09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9ECF-5518-4A7F-9021-CD13470AA11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3769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3D935-DF55-4130-B21D-7A95768EE5A0}" type="datetimeFigureOut">
              <a:rPr lang="ko-KR" altLang="en-US" smtClean="0"/>
              <a:t>2020-03-09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9ECF-5518-4A7F-9021-CD13470AA11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1634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3D935-DF55-4130-B21D-7A95768EE5A0}" type="datetimeFigureOut">
              <a:rPr lang="ko-KR" altLang="en-US" smtClean="0"/>
              <a:t>2020-03-09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9ECF-5518-4A7F-9021-CD13470AA11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9447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3D935-DF55-4130-B21D-7A95768EE5A0}" type="datetimeFigureOut">
              <a:rPr lang="ko-KR" altLang="en-US" smtClean="0"/>
              <a:t>2020-03-09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9ECF-5518-4A7F-9021-CD13470AA11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0070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3D935-DF55-4130-B21D-7A95768EE5A0}" type="datetimeFigureOut">
              <a:rPr lang="ko-KR" altLang="en-US" smtClean="0"/>
              <a:t>2020-03-09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9ECF-5518-4A7F-9021-CD13470AA11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3040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3D935-DF55-4130-B21D-7A95768EE5A0}" type="datetimeFigureOut">
              <a:rPr lang="ko-KR" altLang="en-US" smtClean="0"/>
              <a:t>2020-03-09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9ECF-5518-4A7F-9021-CD13470AA11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9483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3D935-DF55-4130-B21D-7A95768EE5A0}" type="datetimeFigureOut">
              <a:rPr lang="ko-KR" altLang="en-US" smtClean="0"/>
              <a:t>2020-03-09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9ECF-5518-4A7F-9021-CD13470AA11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2972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3D935-DF55-4130-B21D-7A95768EE5A0}" type="datetimeFigureOut">
              <a:rPr lang="ko-KR" altLang="en-US" smtClean="0"/>
              <a:t>2020-03-09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E9ECF-5518-4A7F-9021-CD13470AA11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5065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7072509"/>
              </p:ext>
            </p:extLst>
          </p:nvPr>
        </p:nvGraphicFramePr>
        <p:xfrm>
          <a:off x="430480" y="644238"/>
          <a:ext cx="5958444" cy="8093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2684"/>
                <a:gridCol w="1996538"/>
                <a:gridCol w="1489611"/>
                <a:gridCol w="1489611"/>
              </a:tblGrid>
              <a:tr h="1198926"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solidFill>
                            <a:schemeClr val="tx1"/>
                          </a:solidFill>
                        </a:rPr>
                        <a:t>재택근무 우수활용사례</a:t>
                      </a:r>
                      <a:endParaRPr lang="ko-KR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8FD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161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</a:rPr>
                        <a:t>소속지부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solidFill>
                            <a:schemeClr val="tx1"/>
                          </a:solidFill>
                        </a:rPr>
                        <a:t>ㅇㅇ지방본부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altLang="ko-KR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dirty="0" err="1" smtClean="0">
                          <a:solidFill>
                            <a:schemeClr val="tx1"/>
                          </a:solidFill>
                        </a:rPr>
                        <a:t>ㅇㅇ지부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</a:rPr>
                        <a:t>조합원성명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solidFill>
                            <a:schemeClr val="tx1"/>
                          </a:solidFill>
                        </a:rPr>
                        <a:t>ㅇㅇㅇ</a:t>
                      </a:r>
                      <a:endParaRPr lang="en-US" altLang="ko-KR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(010-1234-1234)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817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</a:rPr>
                        <a:t>활용기간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7137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</a:rPr>
                        <a:t>활용내용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r>
                        <a:rPr lang="ko-KR" altLang="en-US" dirty="0" err="1" smtClean="0">
                          <a:solidFill>
                            <a:schemeClr val="tx1"/>
                          </a:solidFill>
                        </a:rPr>
                        <a:t>ㅇ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644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</a:rPr>
                        <a:t>활용사진</a:t>
                      </a:r>
                      <a:endParaRPr lang="en-US" altLang="ko-KR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mtClean="0">
                          <a:solidFill>
                            <a:schemeClr val="tx1"/>
                          </a:solidFill>
                        </a:rPr>
                        <a:t>선택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6755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</a:rPr>
                        <a:t>개선제안</a:t>
                      </a:r>
                      <a:endParaRPr lang="en-US" altLang="ko-KR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r>
                        <a:rPr lang="ko-KR" altLang="en-US" dirty="0" err="1" smtClean="0">
                          <a:solidFill>
                            <a:schemeClr val="tx1"/>
                          </a:solidFill>
                        </a:rPr>
                        <a:t>ㅇ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6" name="그림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814" y="156111"/>
            <a:ext cx="1893867" cy="366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613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313</TotalTime>
  <Words>20</Words>
  <Application>Microsoft Office PowerPoint</Application>
  <PresentationFormat>화면 슬라이드 쇼(4:3)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임승빈(유통정책팀)</dc:creator>
  <cp:lastModifiedBy>임승빈(유통정책팀)</cp:lastModifiedBy>
  <cp:revision>7</cp:revision>
  <cp:lastPrinted>2020-03-09T06:01:55Z</cp:lastPrinted>
  <dcterms:created xsi:type="dcterms:W3CDTF">2020-03-06T05:13:27Z</dcterms:created>
  <dcterms:modified xsi:type="dcterms:W3CDTF">2020-03-09T08:49:12Z</dcterms:modified>
</cp:coreProperties>
</file>