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3" r:id="rId2"/>
  </p:sldIdLst>
  <p:sldSz cx="6858000" cy="9906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B7"/>
    <a:srgbClr val="FFFFCC"/>
    <a:srgbClr val="1303E7"/>
    <a:srgbClr val="FBFBFB"/>
    <a:srgbClr val="31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34" autoAdjust="0"/>
    <p:restoredTop sz="94660"/>
  </p:normalViewPr>
  <p:slideViewPr>
    <p:cSldViewPr snapToGrid="0">
      <p:cViewPr>
        <p:scale>
          <a:sx n="150" d="100"/>
          <a:sy n="150" d="100"/>
        </p:scale>
        <p:origin x="894" y="-58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342302A6-A01D-4E1E-8267-1B9C83E37F09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495" y="4822624"/>
            <a:ext cx="5511174" cy="3945928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934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C3043DEC-AA53-48F1-A375-505F1D2A7B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2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8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8EA-0121-42E2-9641-6765599A682A}" type="datetimeFigureOut">
              <a:rPr lang="ko-KR" altLang="en-US" smtClean="0"/>
              <a:pPr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A04994B-9497-41A7-AB5C-88BE6EC24B5E}"/>
              </a:ext>
            </a:extLst>
          </p:cNvPr>
          <p:cNvSpPr txBox="1"/>
          <p:nvPr/>
        </p:nvSpPr>
        <p:spPr>
          <a:xfrm>
            <a:off x="3392864" y="4098325"/>
            <a:ext cx="3442502" cy="2265236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dirty="0"/>
              <a:t>부산지방본부는 </a:t>
            </a:r>
            <a:r>
              <a:rPr lang="en-US" altLang="ko-KR" dirty="0"/>
              <a:t>WS</a:t>
            </a:r>
            <a:r>
              <a:rPr lang="en-US" altLang="ko-KR" sz="900" dirty="0"/>
              <a:t>(</a:t>
            </a:r>
            <a:r>
              <a:rPr lang="ko-KR" altLang="en-US" sz="900" dirty="0" err="1"/>
              <a:t>더블유에스</a:t>
            </a:r>
            <a:r>
              <a:rPr lang="en-US" altLang="ko-KR" sz="900" dirty="0"/>
              <a:t>)</a:t>
            </a:r>
            <a:r>
              <a:rPr lang="ko-KR" altLang="en-US" dirty="0"/>
              <a:t>치과병원과 최상의 의료서비스와 진료혜택을 약속하며 업무협약</a:t>
            </a:r>
            <a:r>
              <a:rPr lang="en-US" altLang="ko-KR" dirty="0"/>
              <a:t>(MOU) </a:t>
            </a:r>
            <a:r>
              <a:rPr lang="ko-KR" altLang="en-US" dirty="0"/>
              <a:t>체결을 하였다</a:t>
            </a:r>
            <a:r>
              <a:rPr lang="en-US" altLang="ko-KR" dirty="0"/>
              <a:t>.</a:t>
            </a:r>
          </a:p>
          <a:p>
            <a:pPr>
              <a:spcAft>
                <a:spcPts val="0"/>
              </a:spcAft>
            </a:pPr>
            <a:r>
              <a:rPr lang="en-US" altLang="ko-KR" dirty="0"/>
              <a:t>6</a:t>
            </a:r>
            <a:r>
              <a:rPr lang="ko-KR" altLang="en-US" dirty="0"/>
              <a:t>명의 의사</a:t>
            </a:r>
            <a:r>
              <a:rPr lang="en-US" altLang="ko-KR" dirty="0"/>
              <a:t>,</a:t>
            </a:r>
            <a:r>
              <a:rPr lang="ko-KR" altLang="en-US" dirty="0"/>
              <a:t>첨단장비를 구비하였으며 임플란트</a:t>
            </a:r>
            <a:r>
              <a:rPr lang="en-US" altLang="ko-KR" dirty="0"/>
              <a:t>,</a:t>
            </a:r>
            <a:r>
              <a:rPr lang="ko-KR" altLang="en-US" dirty="0"/>
              <a:t>교정</a:t>
            </a:r>
            <a:r>
              <a:rPr lang="en-US" altLang="ko-KR" dirty="0"/>
              <a:t>,</a:t>
            </a:r>
            <a:r>
              <a:rPr lang="ko-KR" altLang="en-US" dirty="0" err="1"/>
              <a:t>라미네이트</a:t>
            </a:r>
            <a:r>
              <a:rPr lang="en-US" altLang="ko-KR" dirty="0"/>
              <a:t>,</a:t>
            </a:r>
            <a:r>
              <a:rPr lang="ko-KR" altLang="en-US" dirty="0" err="1"/>
              <a:t>양악등</a:t>
            </a:r>
            <a:r>
              <a:rPr lang="ko-KR" altLang="en-US" dirty="0"/>
              <a:t> </a:t>
            </a:r>
            <a:r>
              <a:rPr lang="ko-KR" altLang="en-US" dirty="0" err="1"/>
              <a:t>병원급</a:t>
            </a:r>
            <a:r>
              <a:rPr lang="ko-KR" altLang="en-US" dirty="0"/>
              <a:t> 진료를 하는 치과병원이다</a:t>
            </a:r>
            <a:r>
              <a:rPr lang="en-US" altLang="ko-KR" sz="1100" dirty="0"/>
              <a:t>.(</a:t>
            </a:r>
            <a:r>
              <a:rPr lang="ko-KR" altLang="en-US" sz="1100" dirty="0" err="1"/>
              <a:t>중동역</a:t>
            </a:r>
            <a:r>
              <a:rPr lang="en-US" altLang="ko-KR" sz="1100" dirty="0"/>
              <a:t>6</a:t>
            </a:r>
            <a:r>
              <a:rPr lang="ko-KR" altLang="en-US" sz="1100" dirty="0" err="1"/>
              <a:t>번출구</a:t>
            </a:r>
            <a:r>
              <a:rPr lang="en-US" altLang="ko-KR" sz="1100" dirty="0"/>
              <a:t>)</a:t>
            </a:r>
          </a:p>
          <a:p>
            <a:pPr>
              <a:spcAft>
                <a:spcPts val="0"/>
              </a:spcAft>
            </a:pPr>
            <a:r>
              <a:rPr lang="ko-KR" altLang="en-US" dirty="0" err="1"/>
              <a:t>울산권</a:t>
            </a:r>
            <a:r>
              <a:rPr lang="ko-KR" altLang="en-US" dirty="0"/>
              <a:t> 지부에서도 </a:t>
            </a:r>
            <a:r>
              <a:rPr lang="ko-KR" altLang="en-US" sz="1100" dirty="0" err="1"/>
              <a:t>삼산동</a:t>
            </a:r>
            <a:r>
              <a:rPr lang="ko-KR" altLang="en-US" dirty="0"/>
              <a:t> 드림연합치과와 업무협약</a:t>
            </a:r>
            <a:r>
              <a:rPr lang="en-US" altLang="ko-KR" dirty="0"/>
              <a:t>(MOU) </a:t>
            </a:r>
            <a:r>
              <a:rPr lang="ko-KR" altLang="en-US" dirty="0"/>
              <a:t>체결을 하였다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CB97DB9-CB9E-43B3-844E-D1483ADCD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l="-1" t="726" r="-1" b="7323"/>
          <a:stretch/>
        </p:blipFill>
        <p:spPr>
          <a:xfrm>
            <a:off x="3431413" y="2033142"/>
            <a:ext cx="3386682" cy="205703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712D107-EF28-464F-9263-9B9E04ADFC3D}"/>
              </a:ext>
            </a:extLst>
          </p:cNvPr>
          <p:cNvSpPr/>
          <p:nvPr/>
        </p:nvSpPr>
        <p:spPr>
          <a:xfrm>
            <a:off x="22634" y="1729246"/>
            <a:ext cx="6811185" cy="8176743"/>
          </a:xfrm>
          <a:prstGeom prst="rect">
            <a:avLst/>
          </a:prstGeom>
          <a:noFill/>
          <a:ln w="9525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559599C-5C92-4092-B981-33F540CED7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3404" y="1036025"/>
            <a:ext cx="1099764" cy="26914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9152850-EF14-43FD-A3F3-A072922D00B1}"/>
              </a:ext>
            </a:extLst>
          </p:cNvPr>
          <p:cNvCxnSpPr/>
          <p:nvPr/>
        </p:nvCxnSpPr>
        <p:spPr>
          <a:xfrm>
            <a:off x="-3175" y="164697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74DF15F-3575-45DA-AD51-5A08F86566E0}"/>
              </a:ext>
            </a:extLst>
          </p:cNvPr>
          <p:cNvSpPr/>
          <p:nvPr/>
        </p:nvSpPr>
        <p:spPr>
          <a:xfrm>
            <a:off x="3408969" y="1675901"/>
            <a:ext cx="3418552" cy="3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치과병원 업무협약</a:t>
            </a:r>
            <a:r>
              <a:rPr lang="en-US" altLang="ko-KR" sz="1200" b="1" dirty="0">
                <a:solidFill>
                  <a:srgbClr val="333333"/>
                </a:solidFill>
                <a:latin typeface="Noto Sans KR"/>
              </a:rPr>
              <a:t>(MOU) 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체결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CBB61-CBC5-44FB-8868-EDA3E5A3E66F}"/>
              </a:ext>
            </a:extLst>
          </p:cNvPr>
          <p:cNvSpPr txBox="1"/>
          <p:nvPr/>
        </p:nvSpPr>
        <p:spPr>
          <a:xfrm>
            <a:off x="5209972" y="1369442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[</a:t>
            </a:r>
            <a:r>
              <a:rPr lang="ko-KR" altLang="en-US" sz="1000" b="1" dirty="0">
                <a:latin typeface="+mj-ea"/>
                <a:ea typeface="+mj-ea"/>
              </a:rPr>
              <a:t>제</a:t>
            </a:r>
            <a:r>
              <a:rPr lang="en-US" altLang="ko-KR" sz="1000" b="1" dirty="0">
                <a:latin typeface="+mj-ea"/>
                <a:ea typeface="+mj-ea"/>
              </a:rPr>
              <a:t>21-4</a:t>
            </a:r>
            <a:r>
              <a:rPr lang="ko-KR" altLang="en-US" sz="1000" b="1" dirty="0">
                <a:latin typeface="+mj-ea"/>
                <a:ea typeface="+mj-ea"/>
              </a:rPr>
              <a:t>호</a:t>
            </a:r>
            <a:r>
              <a:rPr lang="en-US" altLang="ko-KR" sz="1000" b="1" dirty="0">
                <a:latin typeface="+mj-ea"/>
                <a:ea typeface="+mj-ea"/>
              </a:rPr>
              <a:t>] </a:t>
            </a:r>
            <a:r>
              <a:rPr lang="ko-KR" altLang="en-US" sz="1000" b="1" dirty="0">
                <a:latin typeface="+mj-ea"/>
                <a:ea typeface="+mj-ea"/>
              </a:rPr>
              <a:t>부산지방본부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0917E50-2A5D-4C1D-81E5-09671B4C7449}"/>
              </a:ext>
            </a:extLst>
          </p:cNvPr>
          <p:cNvSpPr/>
          <p:nvPr/>
        </p:nvSpPr>
        <p:spPr>
          <a:xfrm>
            <a:off x="38100" y="1675525"/>
            <a:ext cx="3363248" cy="340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경영설명회 개최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727AE42-D8EC-4897-B802-A17388A748DB}"/>
              </a:ext>
            </a:extLst>
          </p:cNvPr>
          <p:cNvCxnSpPr>
            <a:cxnSpLocks/>
          </p:cNvCxnSpPr>
          <p:nvPr/>
        </p:nvCxnSpPr>
        <p:spPr>
          <a:xfrm flipH="1">
            <a:off x="3407488" y="1684686"/>
            <a:ext cx="1" cy="8039490"/>
          </a:xfrm>
          <a:prstGeom prst="line">
            <a:avLst/>
          </a:prstGeom>
          <a:ln w="6350">
            <a:solidFill>
              <a:srgbClr val="1303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83E0626-7138-4AC2-AB86-B91BE8D1684D}"/>
              </a:ext>
            </a:extLst>
          </p:cNvPr>
          <p:cNvCxnSpPr/>
          <p:nvPr/>
        </p:nvCxnSpPr>
        <p:spPr>
          <a:xfrm>
            <a:off x="-3810" y="137011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3AD483-5CCF-4E17-80E1-9D54F508FDF5}"/>
              </a:ext>
            </a:extLst>
          </p:cNvPr>
          <p:cNvSpPr txBox="1">
            <a:spLocks/>
          </p:cNvSpPr>
          <p:nvPr/>
        </p:nvSpPr>
        <p:spPr>
          <a:xfrm>
            <a:off x="19095" y="8468551"/>
            <a:ext cx="3366982" cy="1157240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행복한 가정의 달을 맞아 부산지방본부에서는 직원들이 함께하며 드실 수 있도록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 자그마한 마음과 정성을 담아 웰빙 </a:t>
            </a:r>
            <a:r>
              <a:rPr lang="ko-KR" altLang="en-US" sz="1200" spc="100" dirty="0" err="1">
                <a:latin typeface="굴림" panose="020B0600000101010101" pitchFamily="50" charset="-127"/>
                <a:ea typeface="굴림" panose="020B0600000101010101" pitchFamily="50" charset="-127"/>
              </a:rPr>
              <a:t>구운떡인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1200" spc="100" dirty="0" err="1">
                <a:latin typeface="굴림" panose="020B0600000101010101" pitchFamily="50" charset="-127"/>
                <a:ea typeface="굴림" panose="020B0600000101010101" pitchFamily="50" charset="-127"/>
              </a:rPr>
              <a:t>길조떡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을 배송 하였다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666E0F-0A33-4378-9588-52A8F9E6D9D9}"/>
              </a:ext>
            </a:extLst>
          </p:cNvPr>
          <p:cNvSpPr txBox="1">
            <a:spLocks/>
          </p:cNvSpPr>
          <p:nvPr/>
        </p:nvSpPr>
        <p:spPr>
          <a:xfrm>
            <a:off x="1317583" y="27955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부산지방본부소식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FED127-DF01-4846-868E-5AAFE8A32B23}"/>
              </a:ext>
            </a:extLst>
          </p:cNvPr>
          <p:cNvSpPr txBox="1"/>
          <p:nvPr/>
        </p:nvSpPr>
        <p:spPr>
          <a:xfrm>
            <a:off x="3457711" y="8453365"/>
            <a:ext cx="3360384" cy="143423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spcAft>
                <a:spcPts val="0"/>
              </a:spcAft>
            </a:pPr>
            <a:r>
              <a:rPr lang="en-US" altLang="ko-KR" dirty="0"/>
              <a:t>Customer </a:t>
            </a:r>
            <a:r>
              <a:rPr lang="ko-KR" altLang="en-US" dirty="0"/>
              <a:t>부문장은 부산 현장경영 방문 중</a:t>
            </a:r>
            <a:r>
              <a:rPr lang="en-US" altLang="ko-KR" dirty="0"/>
              <a:t> </a:t>
            </a:r>
            <a:r>
              <a:rPr lang="ko-KR" altLang="en-US" dirty="0"/>
              <a:t>부산지방본부를 방문 하였다</a:t>
            </a:r>
            <a:r>
              <a:rPr lang="en-US" altLang="ko-KR" dirty="0"/>
              <a:t>.</a:t>
            </a:r>
          </a:p>
          <a:p>
            <a:pPr>
              <a:spcAft>
                <a:spcPts val="0"/>
              </a:spcAft>
            </a:pPr>
            <a:r>
              <a:rPr lang="ko-KR" altLang="en-US" dirty="0"/>
              <a:t>지방본부에서는 태풍</a:t>
            </a:r>
            <a:r>
              <a:rPr lang="en-US" altLang="ko-KR" dirty="0"/>
              <a:t>,</a:t>
            </a:r>
            <a:r>
              <a:rPr lang="ko-KR" altLang="en-US" dirty="0"/>
              <a:t>우기철 피해에 대해서는 </a:t>
            </a:r>
            <a:r>
              <a:rPr lang="en-US" altLang="ko-KR" dirty="0"/>
              <a:t>KPI </a:t>
            </a:r>
            <a:r>
              <a:rPr lang="ko-KR" altLang="en-US" dirty="0"/>
              <a:t>반영이 필요함을 강조하였고</a:t>
            </a:r>
            <a:r>
              <a:rPr lang="en-US" altLang="ko-KR" dirty="0"/>
              <a:t>,</a:t>
            </a:r>
            <a:r>
              <a:rPr lang="ko-KR" altLang="en-US" dirty="0"/>
              <a:t> 재해복구 예산편성도 검토를 요청 하였다</a:t>
            </a:r>
            <a:r>
              <a:rPr lang="en-US" altLang="ko-KR" dirty="0"/>
              <a:t>.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4D4E1EC-68AB-436F-A799-3966B503F015}"/>
              </a:ext>
            </a:extLst>
          </p:cNvPr>
          <p:cNvSpPr/>
          <p:nvPr/>
        </p:nvSpPr>
        <p:spPr>
          <a:xfrm>
            <a:off x="43655" y="6325165"/>
            <a:ext cx="3349209" cy="340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행복한 가정의 달 맞이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432F1D6-C367-42B5-BE15-D597F18D0D12}"/>
              </a:ext>
            </a:extLst>
          </p:cNvPr>
          <p:cNvSpPr/>
          <p:nvPr/>
        </p:nvSpPr>
        <p:spPr>
          <a:xfrm>
            <a:off x="3428900" y="6332557"/>
            <a:ext cx="3389196" cy="34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333333"/>
                </a:solidFill>
                <a:latin typeface="Noto Sans KR"/>
              </a:rPr>
              <a:t>Customer </a:t>
            </a:r>
            <a:r>
              <a:rPr lang="ko-KR" altLang="en-US" sz="1200" b="1" dirty="0" err="1">
                <a:solidFill>
                  <a:srgbClr val="333333"/>
                </a:solidFill>
                <a:latin typeface="Noto Sans KR"/>
              </a:rPr>
              <a:t>부문장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 지방본부 방문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277092B-87EC-4D6D-B0A3-A5736EB729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1125" y="1343615"/>
            <a:ext cx="3548180" cy="37798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13DA8F-861A-4308-930A-040221B01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22" y="2028017"/>
            <a:ext cx="3333751" cy="2062163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35677FA-98E8-4D7C-88E9-86192C0C7898}"/>
              </a:ext>
            </a:extLst>
          </p:cNvPr>
          <p:cNvSpPr/>
          <p:nvPr/>
        </p:nvSpPr>
        <p:spPr>
          <a:xfrm>
            <a:off x="26126" y="4090383"/>
            <a:ext cx="3347828" cy="2265236"/>
          </a:xfrm>
          <a:prstGeom prst="rect">
            <a:avLst/>
          </a:prstGeom>
          <a:ln>
            <a:noFill/>
          </a:ln>
        </p:spPr>
        <p:txBody>
          <a:bodyPr wrap="square" spcCol="54000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부산광역본부와 부산지방본부는 전사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광역본부 경영성과 및 주요사업내역을 설명하고 소통하는 경영설명회를 실시하였다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실적이 우수한 만큼 조합원에 대한 배려도 필요하며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비영업직 영업할당이 없도록 당부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그리고 여름철 필요한 용품구매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우기철 피해 발생에 대한 대비 등 현안사항에 대한 소통의 시간이 되었다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745204-408D-4E22-AB89-5B5A24BA6D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34" b="1"/>
          <a:stretch/>
        </p:blipFill>
        <p:spPr>
          <a:xfrm>
            <a:off x="2172571" y="6672106"/>
            <a:ext cx="1216623" cy="18041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8B3089-E5F8-4D17-A0D2-5CF4BE51D5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t="9517" b="5445"/>
          <a:stretch/>
        </p:blipFill>
        <p:spPr>
          <a:xfrm>
            <a:off x="3415847" y="6680563"/>
            <a:ext cx="3389196" cy="180043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E30FFA6-06B2-4CC0-A72B-B63CF1038A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5000" contrast="15000"/>
                    </a14:imgEffect>
                  </a14:imgLayer>
                </a14:imgProps>
              </a:ext>
            </a:extLst>
          </a:blip>
          <a:srcRect l="15249" r="20630" b="4542"/>
          <a:stretch/>
        </p:blipFill>
        <p:spPr>
          <a:xfrm>
            <a:off x="38100" y="6671871"/>
            <a:ext cx="2184912" cy="18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5568</TotalTime>
  <Words>169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Noto Sans KR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dydej</dc:creator>
  <cp:lastModifiedBy>p g</cp:lastModifiedBy>
  <cp:revision>282</cp:revision>
  <cp:lastPrinted>2021-04-28T08:12:44Z</cp:lastPrinted>
  <dcterms:created xsi:type="dcterms:W3CDTF">2020-05-21T23:32:19Z</dcterms:created>
  <dcterms:modified xsi:type="dcterms:W3CDTF">2021-06-03T08:27:51Z</dcterms:modified>
</cp:coreProperties>
</file>